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93" r:id="rId3"/>
    <p:sldId id="278" r:id="rId4"/>
    <p:sldId id="279" r:id="rId5"/>
    <p:sldId id="291" r:id="rId6"/>
    <p:sldId id="280" r:id="rId7"/>
    <p:sldId id="281" r:id="rId8"/>
    <p:sldId id="282" r:id="rId9"/>
    <p:sldId id="283" r:id="rId10"/>
    <p:sldId id="284" r:id="rId11"/>
    <p:sldId id="292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72" r:id="rId20"/>
    <p:sldId id="285" r:id="rId21"/>
    <p:sldId id="267" r:id="rId22"/>
    <p:sldId id="294" r:id="rId23"/>
    <p:sldId id="268" r:id="rId24"/>
    <p:sldId id="290" r:id="rId25"/>
    <p:sldId id="274" r:id="rId26"/>
    <p:sldId id="286" r:id="rId27"/>
    <p:sldId id="287" r:id="rId28"/>
    <p:sldId id="275" r:id="rId29"/>
    <p:sldId id="271" r:id="rId30"/>
    <p:sldId id="276" r:id="rId31"/>
    <p:sldId id="277" r:id="rId32"/>
    <p:sldId id="288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2355E16-7E1E-4EB9-A46B-250CC5BF02DC}" type="datetimeFigureOut">
              <a:rPr lang="en-IN" smtClean="0"/>
              <a:t>26-03-2017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97BD101-FD93-47D2-8AFA-D4637C2A54C1}" type="slidenum">
              <a:rPr lang="en-IN" smtClean="0"/>
              <a:t>‹#›</a:t>
            </a:fld>
            <a:endParaRPr lang="en-IN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55E16-7E1E-4EB9-A46B-250CC5BF02DC}" type="datetimeFigureOut">
              <a:rPr lang="en-IN" smtClean="0"/>
              <a:t>26-03-2017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BD101-FD93-47D2-8AFA-D4637C2A54C1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55E16-7E1E-4EB9-A46B-250CC5BF02DC}" type="datetimeFigureOut">
              <a:rPr lang="en-IN" smtClean="0"/>
              <a:t>26-03-2017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BD101-FD93-47D2-8AFA-D4637C2A54C1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55E16-7E1E-4EB9-A46B-250CC5BF02DC}" type="datetimeFigureOut">
              <a:rPr lang="en-IN" smtClean="0"/>
              <a:t>26-03-2017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BD101-FD93-47D2-8AFA-D4637C2A54C1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55E16-7E1E-4EB9-A46B-250CC5BF02DC}" type="datetimeFigureOut">
              <a:rPr lang="en-IN" smtClean="0"/>
              <a:t>26-03-2017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BD101-FD93-47D2-8AFA-D4637C2A54C1}" type="slidenum">
              <a:rPr lang="en-IN" smtClean="0"/>
              <a:t>‹#›</a:t>
            </a:fld>
            <a:endParaRPr lang="en-IN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55E16-7E1E-4EB9-A46B-250CC5BF02DC}" type="datetimeFigureOut">
              <a:rPr lang="en-IN" smtClean="0"/>
              <a:t>26-03-2017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BD101-FD93-47D2-8AFA-D4637C2A54C1}" type="slidenum">
              <a:rPr lang="en-IN" smtClean="0"/>
              <a:t>‹#›</a:t>
            </a:fld>
            <a:endParaRPr lang="en-IN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55E16-7E1E-4EB9-A46B-250CC5BF02DC}" type="datetimeFigureOut">
              <a:rPr lang="en-IN" smtClean="0"/>
              <a:t>26-03-2017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BD101-FD93-47D2-8AFA-D4637C2A54C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55E16-7E1E-4EB9-A46B-250CC5BF02DC}" type="datetimeFigureOut">
              <a:rPr lang="en-IN" smtClean="0"/>
              <a:t>26-03-2017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BD101-FD93-47D2-8AFA-D4637C2A54C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55E16-7E1E-4EB9-A46B-250CC5BF02DC}" type="datetimeFigureOut">
              <a:rPr lang="en-IN" smtClean="0"/>
              <a:t>26-03-2017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BD101-FD93-47D2-8AFA-D4637C2A54C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55E16-7E1E-4EB9-A46B-250CC5BF02DC}" type="datetimeFigureOut">
              <a:rPr lang="en-IN" smtClean="0"/>
              <a:t>26-03-2017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BD101-FD93-47D2-8AFA-D4637C2A54C1}" type="slidenum">
              <a:rPr lang="en-IN" smtClean="0"/>
              <a:t>‹#›</a:t>
            </a:fld>
            <a:endParaRPr lang="en-IN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55E16-7E1E-4EB9-A46B-250CC5BF02DC}" type="datetimeFigureOut">
              <a:rPr lang="en-IN" smtClean="0"/>
              <a:t>26-03-2017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BD101-FD93-47D2-8AFA-D4637C2A54C1}" type="slidenum">
              <a:rPr lang="en-IN" smtClean="0"/>
              <a:t>‹#›</a:t>
            </a:fld>
            <a:endParaRPr lang="en-IN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57200" y="1905000"/>
            <a:ext cx="1981200" cy="2286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95600" y="1600200"/>
            <a:ext cx="5791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6FF69-9E13-4747-9C47-63BE75B58569}" type="datetimeFigureOut">
              <a:rPr lang="en-US"/>
              <a:pPr>
                <a:defRPr/>
              </a:pPr>
              <a:t>3/26/2017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058F-249F-48D9-930A-228D9995D1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154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62355E16-7E1E-4EB9-A46B-250CC5BF02DC}" type="datetimeFigureOut">
              <a:rPr lang="en-IN" smtClean="0"/>
              <a:t>26-03-2017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7BD101-FD93-47D2-8AFA-D4637C2A54C1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0831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7" y="1772816"/>
            <a:ext cx="7745505" cy="5085185"/>
          </a:xfrm>
        </p:spPr>
        <p:txBody>
          <a:bodyPr>
            <a:noAutofit/>
          </a:bodyPr>
          <a:lstStyle/>
          <a:p>
            <a:r>
              <a:rPr lang="en-IN" dirty="0" smtClean="0"/>
              <a:t>8.30 TO </a:t>
            </a:r>
            <a:r>
              <a:rPr lang="en-IN" dirty="0" smtClean="0"/>
              <a:t>10.30- NEWBORN-DR</a:t>
            </a:r>
            <a:r>
              <a:rPr lang="en-IN" dirty="0" smtClean="0"/>
              <a:t>. </a:t>
            </a:r>
            <a:r>
              <a:rPr lang="en-IN" dirty="0" smtClean="0"/>
              <a:t>SWARNA REKHA BHAT</a:t>
            </a:r>
            <a:r>
              <a:rPr lang="en-IN" dirty="0" smtClean="0"/>
              <a:t>, DR.SUMAN RAO</a:t>
            </a:r>
            <a:endParaRPr lang="en-IN" dirty="0" smtClean="0"/>
          </a:p>
          <a:p>
            <a:r>
              <a:rPr lang="en-IN" dirty="0" smtClean="0"/>
              <a:t>10.</a:t>
            </a:r>
            <a:r>
              <a:rPr lang="en-IN" dirty="0"/>
              <a:t>3</a:t>
            </a:r>
            <a:r>
              <a:rPr lang="en-IN" dirty="0" smtClean="0"/>
              <a:t>0 </a:t>
            </a:r>
            <a:r>
              <a:rPr lang="en-IN" dirty="0" smtClean="0"/>
              <a:t>TO </a:t>
            </a:r>
            <a:r>
              <a:rPr lang="en-IN" dirty="0" smtClean="0"/>
              <a:t>10.45- </a:t>
            </a:r>
            <a:r>
              <a:rPr lang="en-IN" dirty="0" smtClean="0"/>
              <a:t>TEA BREAK</a:t>
            </a:r>
          </a:p>
          <a:p>
            <a:r>
              <a:rPr lang="en-IN" dirty="0" smtClean="0"/>
              <a:t>10.45 </a:t>
            </a:r>
            <a:r>
              <a:rPr lang="en-IN" dirty="0" smtClean="0"/>
              <a:t>TO </a:t>
            </a:r>
            <a:r>
              <a:rPr lang="en-IN" dirty="0" smtClean="0"/>
              <a:t>1.00-CVS,ECG-DR KIRAN </a:t>
            </a:r>
            <a:r>
              <a:rPr lang="en-IN" dirty="0" smtClean="0"/>
              <a:t>DR </a:t>
            </a:r>
            <a:r>
              <a:rPr lang="en-IN" dirty="0" smtClean="0"/>
              <a:t>NATESH</a:t>
            </a:r>
            <a:endParaRPr lang="en-IN" dirty="0" smtClean="0"/>
          </a:p>
          <a:p>
            <a:r>
              <a:rPr lang="en-IN" dirty="0" smtClean="0"/>
              <a:t>1.00 TO </a:t>
            </a:r>
            <a:r>
              <a:rPr lang="en-IN" dirty="0" smtClean="0"/>
              <a:t>1.30-LUNCH</a:t>
            </a:r>
            <a:endParaRPr lang="en-IN" dirty="0" smtClean="0"/>
          </a:p>
          <a:p>
            <a:r>
              <a:rPr lang="en-IN" dirty="0" smtClean="0"/>
              <a:t>1.30 TO </a:t>
            </a:r>
            <a:r>
              <a:rPr lang="en-IN" dirty="0" smtClean="0"/>
              <a:t>3</a:t>
            </a:r>
            <a:r>
              <a:rPr lang="en-IN" dirty="0" smtClean="0"/>
              <a:t>.30-RS –DR SUBRAMANYADR NAGABHUSHAN</a:t>
            </a:r>
          </a:p>
          <a:p>
            <a:r>
              <a:rPr lang="en-IN" dirty="0" smtClean="0"/>
              <a:t>3.30 TO 3.40-TEA BREAK</a:t>
            </a:r>
            <a:endParaRPr lang="en-IN" dirty="0" smtClean="0"/>
          </a:p>
          <a:p>
            <a:r>
              <a:rPr lang="en-IN" dirty="0" smtClean="0"/>
              <a:t>3</a:t>
            </a:r>
            <a:r>
              <a:rPr lang="en-IN" dirty="0" smtClean="0"/>
              <a:t>.40 </a:t>
            </a:r>
            <a:r>
              <a:rPr lang="en-IN" dirty="0" smtClean="0"/>
              <a:t>TO </a:t>
            </a:r>
            <a:r>
              <a:rPr lang="en-IN" dirty="0" smtClean="0"/>
              <a:t>4.30-XRAYS DISCUSSION-DR NAGABHUSHAN</a:t>
            </a:r>
            <a:endParaRPr lang="en-IN" dirty="0" smtClean="0"/>
          </a:p>
          <a:p>
            <a:pPr marL="0" indent="0">
              <a:buNone/>
            </a:pPr>
            <a:endParaRPr lang="en-IN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TODAYS PROGRAMME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8676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36496" cy="68580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946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8928992" cy="724542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82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836712"/>
            <a:ext cx="8208912" cy="6264696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128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                             DR. INDHUMATHI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                             DR. SWATHI KIRAN SHIRI</a:t>
            </a:r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NEWER TB GUIDELINES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8415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PROFESSOR,DEPT OF PEDIATRIICS, ST. JOHNS HOSPITAL</a:t>
            </a:r>
          </a:p>
          <a:p>
            <a:r>
              <a:rPr lang="en-IN" dirty="0" smtClean="0"/>
              <a:t>BMCRI ALUMINI</a:t>
            </a:r>
          </a:p>
          <a:p>
            <a:r>
              <a:rPr lang="en-IN" dirty="0" smtClean="0"/>
              <a:t>AREAS OF INTEREST- INFECTIOUS DISEASES, ESPECIALLY PEDIATRIC TUBERCULOSIS WITH MANY PUBLICATIONS ON TUBERCULOSIS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DR.INDHUMATHI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2401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64488" cy="6741368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828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                             DR. CHITRA DINAKAR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                             DR.ANGEL CHAM PHILIP</a:t>
            </a:r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NEWER HIV GUIDELINES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7530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PROFESSOR, DEPT OF PEDIATRICS, ST.JOHNS MEDICAL COLLEGE AND HOSPITAL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DR. CHITRA DINAKAR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6972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00808"/>
            <a:ext cx="7056783" cy="4536504"/>
          </a:xfrm>
        </p:spPr>
      </p:pic>
    </p:spTree>
    <p:extLst>
      <p:ext uri="{BB962C8B-B14F-4D97-AF65-F5344CB8AC3E}">
        <p14:creationId xmlns:p14="http://schemas.microsoft.com/office/powerpoint/2010/main" val="416201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8388424" cy="7704856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 rot="21282604">
            <a:off x="688490" y="836712"/>
            <a:ext cx="7756263" cy="787694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5388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pPr marL="0" indent="0">
              <a:buNone/>
            </a:pPr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                                               -DR</a:t>
            </a:r>
            <a:r>
              <a:rPr lang="en-IN" dirty="0"/>
              <a:t> </a:t>
            </a:r>
            <a:r>
              <a:rPr lang="en-IN" dirty="0" smtClean="0"/>
              <a:t>         DR.KALPANA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INVOCATION</a:t>
            </a:r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132856"/>
            <a:ext cx="5112568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37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5795513"/>
            <a:ext cx="7756263" cy="1054250"/>
          </a:xfrm>
        </p:spPr>
        <p:txBody>
          <a:bodyPr/>
          <a:lstStyle/>
          <a:p>
            <a:r>
              <a:rPr lang="en-IN" dirty="0" smtClean="0"/>
              <a:t>           </a:t>
            </a:r>
            <a:r>
              <a:rPr lang="en-IN" sz="3600" dirty="0" smtClean="0"/>
              <a:t>DR RAMESH</a:t>
            </a:r>
            <a:endParaRPr lang="en-IN" sz="3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2696"/>
            <a:ext cx="9144000" cy="5256584"/>
          </a:xfrm>
        </p:spPr>
      </p:pic>
    </p:spTree>
    <p:extLst>
      <p:ext uri="{BB962C8B-B14F-4D97-AF65-F5344CB8AC3E}">
        <p14:creationId xmlns:p14="http://schemas.microsoft.com/office/powerpoint/2010/main" val="78014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8800"/>
            <a:ext cx="9144000" cy="52292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OVERVIEW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4773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132856"/>
            <a:ext cx="3888432" cy="460851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000" dirty="0" smtClean="0"/>
              <a:t>LAMP LIGHTING CEREMONY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16665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 smtClean="0"/>
              <a:t>                                                                     </a:t>
            </a:r>
          </a:p>
          <a:p>
            <a:pPr marL="0" indent="0">
              <a:buNone/>
            </a:pPr>
            <a:endParaRPr lang="en-IN" sz="4400" dirty="0"/>
          </a:p>
          <a:p>
            <a:pPr marL="0" indent="0">
              <a:buNone/>
            </a:pPr>
            <a:r>
              <a:rPr lang="en-IN" sz="4400" dirty="0" smtClean="0"/>
              <a:t>                DR.SACHIDANAND</a:t>
            </a:r>
            <a:endParaRPr lang="en-IN" sz="4400" dirty="0"/>
          </a:p>
          <a:p>
            <a:pPr marL="0" indent="0">
              <a:buNone/>
            </a:pPr>
            <a:r>
              <a:rPr lang="en-IN" dirty="0" smtClean="0"/>
              <a:t>                                                                                                                                                                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 smtClean="0"/>
              <a:t>                                     </a:t>
            </a:r>
            <a:endParaRPr lang="en-IN" sz="5400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ADDRESS BY DEAN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7305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pPr marL="0" indent="0">
              <a:buNone/>
            </a:pPr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                                </a:t>
            </a:r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857672"/>
            <a:ext cx="4968552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73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28800"/>
            <a:ext cx="5292080" cy="5010535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1120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340768"/>
            <a:ext cx="6516216" cy="6192688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773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CENTRAL NERVOUS SYSTEM</a:t>
            </a:r>
            <a:endParaRPr lang="en-IN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 smtClean="0"/>
              <a:t>CEREBRAL PALSY</a:t>
            </a:r>
          </a:p>
          <a:p>
            <a:r>
              <a:rPr lang="en-IN" dirty="0" smtClean="0"/>
              <a:t>DEVELOPMENTAL ASSESSMENT</a:t>
            </a:r>
          </a:p>
          <a:p>
            <a:r>
              <a:rPr lang="en-IN" dirty="0" smtClean="0"/>
              <a:t>STROKE IN YOUNG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46203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N" dirty="0" smtClean="0"/>
          </a:p>
          <a:p>
            <a:r>
              <a:rPr lang="en-IN" dirty="0" smtClean="0"/>
              <a:t>EMINENT PROFESSOR,REPUTED TEACHER</a:t>
            </a:r>
          </a:p>
          <a:p>
            <a:r>
              <a:rPr lang="en-IN" dirty="0" smtClean="0"/>
              <a:t>UG AND PG BMCRI</a:t>
            </a:r>
          </a:p>
          <a:p>
            <a:r>
              <a:rPr lang="en-IN" dirty="0" smtClean="0"/>
              <a:t>FORMER SUPERINTENDENT VVH</a:t>
            </a:r>
          </a:p>
          <a:p>
            <a:r>
              <a:rPr lang="en-IN" dirty="0" smtClean="0"/>
              <a:t>FORMER PROFESSOR AND HOD VVH</a:t>
            </a:r>
          </a:p>
          <a:p>
            <a:r>
              <a:rPr lang="en-IN" dirty="0" smtClean="0"/>
              <a:t>FORMER DIRECTOR IGICH</a:t>
            </a:r>
          </a:p>
          <a:p>
            <a:r>
              <a:rPr lang="en-IN" dirty="0" smtClean="0"/>
              <a:t>FORMER PRESIDENT IAP BPS,ID CHAPTER</a:t>
            </a:r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DR.SHIVANANDA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1475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PROFESSOR ESI -PGMSR , BANGALORE</a:t>
            </a:r>
          </a:p>
          <a:p>
            <a:r>
              <a:rPr lang="en-IN" dirty="0" smtClean="0"/>
              <a:t>UG-BELLARY MEDICAL COLLEGE</a:t>
            </a:r>
          </a:p>
          <a:p>
            <a:r>
              <a:rPr lang="en-IN" dirty="0" smtClean="0"/>
              <a:t>DCH-MYSORE MEDICAL COLLEGE</a:t>
            </a:r>
          </a:p>
          <a:p>
            <a:r>
              <a:rPr lang="en-IN" dirty="0" smtClean="0"/>
              <a:t>MD-BMCRI, BANGALORE</a:t>
            </a:r>
          </a:p>
          <a:p>
            <a:r>
              <a:rPr lang="en-IN" dirty="0" smtClean="0"/>
              <a:t>WORKED AS LECTURER/ASST PROFESSOR,BMCRI</a:t>
            </a:r>
          </a:p>
          <a:p>
            <a:r>
              <a:rPr lang="en-IN" dirty="0" smtClean="0"/>
              <a:t>AREAS OF  INTEREST-GENERAL PEDIATRICS</a:t>
            </a:r>
          </a:p>
          <a:p>
            <a:pPr marL="0" indent="0">
              <a:buNone/>
            </a:pPr>
            <a:r>
              <a:rPr lang="en-IN" dirty="0" smtClean="0"/>
              <a:t>UG/PG EXAMINER,RGUHS,NTR UNIVERSITY, MGR UNIVERSITY</a:t>
            </a:r>
          </a:p>
          <a:p>
            <a:pPr marL="0" indent="0">
              <a:buNone/>
            </a:pPr>
            <a:endParaRPr lang="en-IN" dirty="0" smtClean="0"/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DR.UDAY KUMAR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2941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7"/>
          <p:cNvSpPr>
            <a:spLocks noGrp="1"/>
          </p:cNvSpPr>
          <p:nvPr>
            <p:ph sz="half" idx="2"/>
          </p:nvPr>
        </p:nvSpPr>
        <p:spPr>
          <a:xfrm>
            <a:off x="2819400" y="762000"/>
            <a:ext cx="6096000" cy="5791200"/>
          </a:xfrm>
        </p:spPr>
        <p:txBody>
          <a:bodyPr/>
          <a:lstStyle/>
          <a:p>
            <a:pPr eaLnBrk="1" hangingPunct="1"/>
            <a:r>
              <a:rPr lang="en-US" sz="1800" b="1" dirty="0" smtClean="0">
                <a:solidFill>
                  <a:srgbClr val="C00000"/>
                </a:solidFill>
              </a:rPr>
              <a:t>Present Designation:</a:t>
            </a:r>
          </a:p>
          <a:p>
            <a:pPr eaLnBrk="1" hangingPunct="1">
              <a:buNone/>
            </a:pPr>
            <a:r>
              <a:rPr lang="en-US" sz="1800" b="1" dirty="0" smtClean="0"/>
              <a:t>       Professor and Head of Department of Neurology.</a:t>
            </a:r>
          </a:p>
          <a:p>
            <a:pPr eaLnBrk="1" hangingPunct="1"/>
            <a:r>
              <a:rPr lang="en-US" sz="1800" b="1" dirty="0" smtClean="0">
                <a:solidFill>
                  <a:srgbClr val="C00000"/>
                </a:solidFill>
              </a:rPr>
              <a:t>Present Affiliation:</a:t>
            </a:r>
          </a:p>
          <a:p>
            <a:pPr eaLnBrk="1" hangingPunct="1">
              <a:buNone/>
            </a:pPr>
            <a:r>
              <a:rPr lang="en-US" sz="1800" b="1" dirty="0" smtClean="0"/>
              <a:t>       Bangalore Medical College and Research Institute, Bangalore.</a:t>
            </a:r>
          </a:p>
          <a:p>
            <a:pPr eaLnBrk="1" hangingPunct="1"/>
            <a:r>
              <a:rPr lang="en-US" sz="1800" b="1" dirty="0" smtClean="0">
                <a:solidFill>
                  <a:srgbClr val="C00000"/>
                </a:solidFill>
              </a:rPr>
              <a:t>Areas of Interest:</a:t>
            </a:r>
          </a:p>
          <a:p>
            <a:pPr eaLnBrk="1" hangingPunct="1">
              <a:buNone/>
            </a:pPr>
            <a:r>
              <a:rPr lang="en-US" sz="1800" b="1" dirty="0" smtClean="0"/>
              <a:t>       Epilepsy, Autoimmune disorders of CNS, Headache, Movement disorders.</a:t>
            </a:r>
          </a:p>
          <a:p>
            <a:pPr eaLnBrk="1" hangingPunct="1"/>
            <a:r>
              <a:rPr lang="en-US" sz="1800" b="1" dirty="0" smtClean="0">
                <a:solidFill>
                  <a:srgbClr val="C00000"/>
                </a:solidFill>
              </a:rPr>
              <a:t>Honors/Awards:</a:t>
            </a:r>
          </a:p>
          <a:p>
            <a:r>
              <a:rPr lang="en-GB" sz="1800" b="1" dirty="0" smtClean="0"/>
              <a:t>The </a:t>
            </a:r>
            <a:r>
              <a:rPr lang="en-GB" sz="1800" b="1" dirty="0"/>
              <a:t>prestigious Indian Academy of Neurology Award for Best Research Paper </a:t>
            </a:r>
            <a:r>
              <a:rPr lang="en-GB" sz="1800" b="1" dirty="0" smtClean="0"/>
              <a:t>2006; Neurology </a:t>
            </a:r>
            <a:r>
              <a:rPr lang="en-GB" sz="1800" b="1" dirty="0"/>
              <a:t>Young Scholar Award </a:t>
            </a:r>
            <a:r>
              <a:rPr lang="en-GB" sz="1800" b="1" dirty="0" smtClean="0"/>
              <a:t>2010</a:t>
            </a:r>
            <a:endParaRPr lang="en-US" sz="1800" dirty="0"/>
          </a:p>
          <a:p>
            <a:r>
              <a:rPr lang="en-GB" sz="1800" dirty="0"/>
              <a:t> </a:t>
            </a:r>
            <a:r>
              <a:rPr lang="en-GB" sz="1800" b="1" dirty="0" smtClean="0">
                <a:solidFill>
                  <a:srgbClr val="C00000"/>
                </a:solidFill>
              </a:rPr>
              <a:t>PAPER </a:t>
            </a:r>
            <a:r>
              <a:rPr lang="en-GB" sz="1800" b="1" dirty="0">
                <a:solidFill>
                  <a:srgbClr val="C00000"/>
                </a:solidFill>
              </a:rPr>
              <a:t>PRESENTATIONS </a:t>
            </a:r>
            <a:r>
              <a:rPr lang="en-GB" sz="1800" b="1" dirty="0" smtClean="0"/>
              <a:t>at various </a:t>
            </a:r>
            <a:r>
              <a:rPr lang="en-GB" sz="1800" b="1" dirty="0"/>
              <a:t>national and international Neurology conferences.</a:t>
            </a:r>
            <a:endParaRPr lang="en-US" sz="1800" b="1" dirty="0"/>
          </a:p>
          <a:p>
            <a:pPr eaLnBrk="1" hangingPunct="1"/>
            <a:r>
              <a:rPr lang="en-US" sz="1800" b="1" dirty="0" smtClean="0">
                <a:solidFill>
                  <a:srgbClr val="C00000"/>
                </a:solidFill>
              </a:rPr>
              <a:t>Publications: </a:t>
            </a:r>
            <a:r>
              <a:rPr lang="en-US" sz="1800" b="1" dirty="0" smtClean="0"/>
              <a:t>National journals and international journals</a:t>
            </a:r>
          </a:p>
          <a:p>
            <a:pPr eaLnBrk="1" hangingPunct="1"/>
            <a:r>
              <a:rPr lang="en-US" sz="1800" b="1" dirty="0" smtClean="0">
                <a:solidFill>
                  <a:srgbClr val="C00000"/>
                </a:solidFill>
              </a:rPr>
              <a:t>Membership to Professional Bodies:</a:t>
            </a:r>
            <a:r>
              <a:rPr lang="en-US" sz="1800" b="1" dirty="0" smtClean="0"/>
              <a:t> API,IAN,IES,IEA,ISO, KNA, BNS</a:t>
            </a:r>
          </a:p>
          <a:p>
            <a:pPr eaLnBrk="1" hangingPunct="1"/>
            <a:endParaRPr lang="en-US" sz="1800" b="1" dirty="0" smtClean="0"/>
          </a:p>
          <a:p>
            <a:pPr eaLnBrk="1" hangingPunct="1"/>
            <a:endParaRPr lang="en-US" sz="1800" b="1" dirty="0" smtClean="0"/>
          </a:p>
          <a:p>
            <a:pPr eaLnBrk="1" hangingPunct="1"/>
            <a:endParaRPr lang="en-US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A601BE-5067-452C-B7BF-4A289CCFDC60}" type="slidenum">
              <a:rPr lang="en-US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5720" y="4500570"/>
            <a:ext cx="2500330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00" b="1" dirty="0" smtClean="0">
                <a:solidFill>
                  <a:schemeClr val="tx2"/>
                </a:solidFill>
                <a:latin typeface="Monotype Corsiva" pitchFamily="66" charset="0"/>
              </a:rPr>
              <a:t>Dr. S. Praveen </a:t>
            </a:r>
            <a:r>
              <a:rPr lang="en-US" sz="2100" b="1" dirty="0" err="1" smtClean="0">
                <a:solidFill>
                  <a:schemeClr val="tx2"/>
                </a:solidFill>
                <a:latin typeface="Monotype Corsiva" pitchFamily="66" charset="0"/>
              </a:rPr>
              <a:t>kumar</a:t>
            </a:r>
            <a:r>
              <a:rPr lang="en-US" sz="2100" b="1" dirty="0">
                <a:solidFill>
                  <a:schemeClr val="tx2"/>
                </a:solidFill>
                <a:latin typeface="Monotype Corsiva" pitchFamily="66" charset="0"/>
              </a:rPr>
              <a:t> </a:t>
            </a:r>
            <a:endParaRPr lang="en-US" sz="2100" b="1" dirty="0" smtClean="0">
              <a:solidFill>
                <a:schemeClr val="tx2"/>
              </a:solidFill>
              <a:latin typeface="Monotype Corsiva" pitchFamily="66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00" dirty="0" smtClean="0">
                <a:latin typeface="Monotype Corsiva" pitchFamily="66" charset="0"/>
              </a:rPr>
              <a:t>MBBS (BMCRI, BLORE) D.M. Neurology (NIMHANS)</a:t>
            </a:r>
            <a:r>
              <a:rPr lang="en-US" sz="2100" dirty="0">
                <a:latin typeface="Monotype Corsiva" pitchFamily="66" charset="0"/>
              </a:rPr>
              <a:t/>
            </a:r>
            <a:br>
              <a:rPr lang="en-US" sz="2100" dirty="0">
                <a:latin typeface="Monotype Corsiva" pitchFamily="66" charset="0"/>
              </a:rPr>
            </a:br>
            <a:r>
              <a:rPr lang="en-US" sz="2100" dirty="0" smtClean="0">
                <a:latin typeface="Monotype Corsiva" pitchFamily="66" charset="0"/>
              </a:rPr>
              <a:t>Bangalore</a:t>
            </a:r>
            <a:r>
              <a:rPr lang="en-US" sz="2000" dirty="0">
                <a:latin typeface="Georgia" pitchFamily="18" charset="0"/>
              </a:rPr>
              <a:t/>
            </a:r>
            <a:br>
              <a:rPr lang="en-US" sz="2000" dirty="0">
                <a:latin typeface="Georgia" pitchFamily="18" charset="0"/>
              </a:rPr>
            </a:br>
            <a:r>
              <a:rPr lang="en-US" sz="2000" dirty="0">
                <a:latin typeface="Georgia" pitchFamily="18" charset="0"/>
              </a:rPr>
              <a:t/>
            </a:r>
            <a:br>
              <a:rPr lang="en-US" sz="2000" dirty="0">
                <a:latin typeface="Georgia" pitchFamily="18" charset="0"/>
              </a:rPr>
            </a:br>
            <a:endParaRPr lang="en-US" sz="2000" dirty="0"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609600" y="152400"/>
            <a:ext cx="83058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ea typeface="+mj-ea"/>
                <a:cs typeface="+mj-cs"/>
              </a:rPr>
              <a:t>DR.PRAVEEN KUMAR</a:t>
            </a:r>
            <a:endParaRPr lang="en-US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3078" name="TextBox 6"/>
          <p:cNvSpPr txBox="1">
            <a:spLocks noChangeArrowheads="1"/>
          </p:cNvSpPr>
          <p:nvPr/>
        </p:nvSpPr>
        <p:spPr bwMode="auto">
          <a:xfrm>
            <a:off x="590550" y="2830513"/>
            <a:ext cx="1646238" cy="54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chemeClr val="bg1"/>
                </a:solidFill>
              </a:rPr>
              <a:t>Photograph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22" y="1905000"/>
            <a:ext cx="2125378" cy="2400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1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204864"/>
            <a:ext cx="5256583" cy="4320480"/>
          </a:xfrm>
        </p:spPr>
      </p:pic>
    </p:spTree>
    <p:extLst>
      <p:ext uri="{BB962C8B-B14F-4D97-AF65-F5344CB8AC3E}">
        <p14:creationId xmlns:p14="http://schemas.microsoft.com/office/powerpoint/2010/main" val="63561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STOKE IN YOUNG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2968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0"/>
            <a:ext cx="6228184" cy="68580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8490" y="116632"/>
            <a:ext cx="7756263" cy="1507774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158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85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HAEMATOLOGY</a:t>
            </a:r>
            <a:endParaRPr lang="en-IN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 smtClean="0"/>
              <a:t>THALASSEMIA</a:t>
            </a:r>
          </a:p>
          <a:p>
            <a:r>
              <a:rPr lang="en-IN" dirty="0" smtClean="0"/>
              <a:t>ANAEMIA AND BLEEDING</a:t>
            </a:r>
          </a:p>
          <a:p>
            <a:r>
              <a:rPr lang="en-IN" dirty="0" smtClean="0"/>
              <a:t>MALIGNANCY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4218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DR.ANAND PRAKASK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2332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HAEMATOLOGIST, BMCRI, BANGALORE</a:t>
            </a:r>
          </a:p>
          <a:p>
            <a:r>
              <a:rPr lang="en-IN" dirty="0" smtClean="0"/>
              <a:t>UG-AMBEDKAR MEDICAL COLLEGE</a:t>
            </a:r>
          </a:p>
          <a:p>
            <a:r>
              <a:rPr lang="en-IN" dirty="0" smtClean="0"/>
              <a:t>PG-BMCRI</a:t>
            </a:r>
          </a:p>
          <a:p>
            <a:r>
              <a:rPr lang="en-IN" dirty="0" smtClean="0"/>
              <a:t>DM- HAEMATOLOGY- KEM MUMBAI</a:t>
            </a:r>
          </a:p>
          <a:p>
            <a:r>
              <a:rPr lang="en-IN" dirty="0" smtClean="0"/>
              <a:t>HEAD  OF COMPREHENSIVE HAEMOPHILIA CARE CENTRE VICTORIA HOSPITAL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DR.MEERA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7533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SENIOR CONSULTANT AND HEAD PEDIATRIC HEMATOLOGY, ONCOLOGY AND BLOOD AND MARROW TRANSPLANTATION,</a:t>
            </a:r>
          </a:p>
          <a:p>
            <a:pPr marL="0" indent="0">
              <a:buNone/>
            </a:pPr>
            <a:r>
              <a:rPr lang="en-IN" dirty="0" smtClean="0"/>
              <a:t>MAZUMDAR SHAW CANCER CENTRE,NARAYANA HEALTH CITY BANGALORE</a:t>
            </a:r>
          </a:p>
          <a:p>
            <a:r>
              <a:rPr lang="en-IN" dirty="0" smtClean="0"/>
              <a:t>CHAIRPERSON OF STEM CELL TRANSPLANT WORKING GROUP ,PHO CHAPTER OF IAP </a:t>
            </a:r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mtClean="0"/>
              <a:t>DR.SUNIL BHAT                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47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7" y="0"/>
            <a:ext cx="9324528" cy="695739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8761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1606</TotalTime>
  <Words>346</Words>
  <Application>Microsoft Office PowerPoint</Application>
  <PresentationFormat>On-screen Show (4:3)</PresentationFormat>
  <Paragraphs>114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Hardcover</vt:lpstr>
      <vt:lpstr>PowerPoint Presentation</vt:lpstr>
      <vt:lpstr>TODAYS PROGRAMME</vt:lpstr>
      <vt:lpstr>PowerPoint Presentation</vt:lpstr>
      <vt:lpstr>PowerPoint Presentation</vt:lpstr>
      <vt:lpstr>PowerPoint Presentation</vt:lpstr>
      <vt:lpstr>NEWER TB GUIDELINES</vt:lpstr>
      <vt:lpstr>DR.INDHUMATHI</vt:lpstr>
      <vt:lpstr>PowerPoint Presentation</vt:lpstr>
      <vt:lpstr>NEWER HIV GUIDELINES</vt:lpstr>
      <vt:lpstr>DR. CHITRA DINAKAR</vt:lpstr>
      <vt:lpstr>PowerPoint Presentation</vt:lpstr>
      <vt:lpstr>PowerPoint Presentation</vt:lpstr>
      <vt:lpstr>INVOCATION</vt:lpstr>
      <vt:lpstr>           DR RAMESH</vt:lpstr>
      <vt:lpstr>OVERVIEW</vt:lpstr>
      <vt:lpstr>LAMP LIGHTING CEREMONY</vt:lpstr>
      <vt:lpstr>ADDRESS BY DEAN</vt:lpstr>
      <vt:lpstr>PowerPoint Presentation</vt:lpstr>
      <vt:lpstr>PowerPoint Presentation</vt:lpstr>
      <vt:lpstr>PowerPoint Presentation</vt:lpstr>
      <vt:lpstr>CENTRAL NERVOUS SYSTEM</vt:lpstr>
      <vt:lpstr>DR.SHIVANANDA</vt:lpstr>
      <vt:lpstr>DR.UDAY KUMAR</vt:lpstr>
      <vt:lpstr>PowerPoint Presentation</vt:lpstr>
      <vt:lpstr>PowerPoint Presentation</vt:lpstr>
      <vt:lpstr>STOKE IN YOUNG</vt:lpstr>
      <vt:lpstr>PowerPoint Presentation</vt:lpstr>
      <vt:lpstr>HAEMATOLOGY</vt:lpstr>
      <vt:lpstr>DR.ANAND PRAKASK</vt:lpstr>
      <vt:lpstr>DR.MEERA</vt:lpstr>
      <vt:lpstr>DR.SUNIL BHAT               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Vidhu</dc:creator>
  <cp:lastModifiedBy>Vidhu</cp:lastModifiedBy>
  <cp:revision>54</cp:revision>
  <dcterms:created xsi:type="dcterms:W3CDTF">2017-03-23T13:26:23Z</dcterms:created>
  <dcterms:modified xsi:type="dcterms:W3CDTF">2017-03-26T02:59:33Z</dcterms:modified>
</cp:coreProperties>
</file>